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25" dt="2025-07-10T13:29:11.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0T13:29:28.248" v="1142" actId="313"/>
      <pc:docMkLst>
        <pc:docMk/>
      </pc:docMkLst>
      <pc:sldChg chg="modSp mod">
        <pc:chgData name="Kunal Ghosh" userId="c7d400ffb3130a3a" providerId="LiveId" clId="{643FB566-F8B5-4B2B-B847-B5F1168135B3}" dt="2025-07-10T13:29:28.248" v="1142" actId="313"/>
        <pc:sldMkLst>
          <pc:docMk/>
          <pc:sldMk cId="4154997097" sldId="267"/>
        </pc:sldMkLst>
        <pc:graphicFrameChg chg="mod modGraphic">
          <ac:chgData name="Kunal Ghosh" userId="c7d400ffb3130a3a" providerId="LiveId" clId="{643FB566-F8B5-4B2B-B847-B5F1168135B3}" dt="2025-07-10T13:29:28.248" v="1142" actId="313"/>
          <ac:graphicFrameMkLst>
            <pc:docMk/>
            <pc:sldMk cId="4154997097" sldId="267"/>
            <ac:graphicFrameMk id="6" creationId="{F2BF597E-F796-F66F-75D5-F9E1D2FA6C32}"/>
          </ac:graphicFrameMkLst>
        </pc:graphicFrameChg>
      </pc:sldChg>
      <pc:sldChg chg="modSp mod">
        <pc:chgData name="Kunal Ghosh" userId="c7d400ffb3130a3a" providerId="LiveId" clId="{643FB566-F8B5-4B2B-B847-B5F1168135B3}" dt="2025-07-10T12:18:43.942" v="1135"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0T12:18:43.942" v="1135" actId="20577"/>
          <ac:graphicFrameMkLst>
            <pc:docMk/>
            <pc:sldMk cId="2563625407" sldId="323"/>
            <ac:graphicFrameMk id="4" creationId="{8773EA6A-3E2B-A925-9CEA-C71BF8300988}"/>
          </ac:graphicFrameMkLst>
        </pc:graphicFrameChg>
      </pc:sldChg>
      <pc:sldChg chg="modSp mod">
        <pc:chgData name="Kunal Ghosh" userId="c7d400ffb3130a3a" providerId="LiveId" clId="{643FB566-F8B5-4B2B-B847-B5F1168135B3}" dt="2025-07-10T12:19:02.682" v="1136"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1537429572"/>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r>
                        <a:rPr lang="en-IN" dirty="0"/>
                        <a:t>Customer </a:t>
                      </a:r>
                      <a:r>
                        <a:rPr lang="en-IN" dirty="0" err="1"/>
                        <a:t>Behavior</a:t>
                      </a:r>
                      <a:r>
                        <a:rPr lang="en-IN" dirty="0"/>
                        <a:t> Analyst</a:t>
                      </a:r>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r>
                        <a:rPr lang="en-IN" dirty="0"/>
                        <a:t>Regional/Operational Analyst</a:t>
                      </a:r>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4034449590"/>
              </p:ext>
            </p:extLst>
          </p:nvPr>
        </p:nvGraphicFramePr>
        <p:xfrm>
          <a:off x="164478" y="832983"/>
          <a:ext cx="11829193" cy="546557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Copiers (18%), Phones (14.4%), Accessories, paper</a:t>
                      </a:r>
                    </a:p>
                    <a:p>
                      <a:r>
                        <a:rPr lang="en-IN" sz="1200" dirty="0"/>
                        <a:t>Loss leader product sub-category are: Tables (72%), Bookcases (15%), Supplies (5.3%)</a:t>
                      </a:r>
                    </a:p>
                    <a:p>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a:t>
                      </a:r>
                    </a:p>
                    <a:p>
                      <a:r>
                        <a:rPr lang="en-IN" sz="1200" dirty="0"/>
                        <a:t>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dirty="0"/>
                        <a:t>Promotion needs to be limited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p>
                      <a:pPr marL="285750" indent="-285750">
                        <a:buFont typeface="Arial" panose="020B0604020202020204" pitchFamily="34" charset="0"/>
                        <a:buChar char="•"/>
                      </a:pPr>
                      <a:endParaRPr lang="en-IN" sz="1200" dirty="0"/>
                    </a:p>
                    <a:p>
                      <a:pPr marL="0" indent="0">
                        <a:buFont typeface="Arial" panose="020B0604020202020204" pitchFamily="34" charset="0"/>
                        <a:buNone/>
                      </a:pPr>
                      <a:r>
                        <a:rPr lang="en-IN" sz="1200" dirty="0"/>
                        <a:t>This targeted promotion will reduce losses and promote profit and growth.</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3.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44</TotalTime>
  <Words>3359</Words>
  <Application>Microsoft Office PowerPoint</Application>
  <PresentationFormat>Widescreen</PresentationFormat>
  <Paragraphs>296</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2025-07-10T13:29:30Z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